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84" r:id="rId9"/>
    <p:sldId id="261" r:id="rId10"/>
    <p:sldId id="286" r:id="rId11"/>
    <p:sldId id="285" r:id="rId12"/>
    <p:sldId id="265" r:id="rId13"/>
    <p:sldId id="266" r:id="rId14"/>
    <p:sldId id="287" r:id="rId15"/>
    <p:sldId id="288" r:id="rId16"/>
    <p:sldId id="289" r:id="rId17"/>
    <p:sldId id="290" r:id="rId18"/>
    <p:sldId id="291" r:id="rId19"/>
    <p:sldId id="292" r:id="rId20"/>
    <p:sldId id="267" r:id="rId21"/>
    <p:sldId id="293" r:id="rId22"/>
    <p:sldId id="294" r:id="rId23"/>
    <p:sldId id="295" r:id="rId24"/>
    <p:sldId id="296" r:id="rId25"/>
    <p:sldId id="297" r:id="rId26"/>
    <p:sldId id="298" r:id="rId27"/>
    <p:sldId id="269" r:id="rId28"/>
    <p:sldId id="270" r:id="rId29"/>
    <p:sldId id="271" r:id="rId30"/>
    <p:sldId id="299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302" r:id="rId41"/>
    <p:sldId id="303" r:id="rId42"/>
    <p:sldId id="304" r:id="rId43"/>
    <p:sldId id="300" r:id="rId44"/>
    <p:sldId id="301" r:id="rId45"/>
    <p:sldId id="28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61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MKE Mobile 2020 Refresh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Intuitive </a:t>
            </a:r>
            <a:r>
              <a:rPr lang="en-US" sz="3600" dirty="0">
                <a:sym typeface="Wingdings" panose="05000000000000000000" pitchFamily="2" charset="2"/>
              </a:rPr>
              <a:t></a:t>
            </a:r>
            <a:r>
              <a:rPr lang="en-US" sz="3600" dirty="0" smtClean="0">
                <a:sym typeface="Wingdings" panose="05000000000000000000" pitchFamily="2" charset="2"/>
              </a:rPr>
              <a:t> easy  effective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83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Scroll down to see all of the categories to select the category of request that suits your needs or...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704497" y="6126480"/>
            <a:ext cx="809326" cy="7315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232627">
            <a:off x="5322340" y="4459389"/>
            <a:ext cx="3588205" cy="965200"/>
          </a:xfrm>
          <a:prstGeom prst="rightArrow">
            <a:avLst>
              <a:gd name="adj1" fmla="val 50000"/>
              <a:gd name="adj2" fmla="val 775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Scroll down to see all of the categories to select the category of request that suits your needs or...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...instead of scrolling down, </a:t>
            </a:r>
            <a:r>
              <a:rPr lang="en-US" sz="2800" b="1" dirty="0" smtClean="0"/>
              <a:t>PULL DOWN</a:t>
            </a:r>
            <a:r>
              <a:rPr lang="en-US" sz="2800" dirty="0" smtClean="0"/>
              <a:t> at the top to reveal the SEARCH bar!</a:t>
            </a:r>
          </a:p>
          <a:p>
            <a:r>
              <a:rPr lang="en-US" sz="2800" dirty="0" smtClean="0"/>
              <a:t>Key words get you the request types you want to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72960" y="711200"/>
            <a:ext cx="4104640" cy="10058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196080" y="609600"/>
            <a:ext cx="2879841" cy="822960"/>
          </a:xfrm>
          <a:prstGeom prst="rightArrow">
            <a:avLst>
              <a:gd name="adj1" fmla="val 50000"/>
              <a:gd name="adj2" fmla="val 870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...instead of scrolling down, PULL DOWN at the top to reveal the SEARCH bar!</a:t>
            </a:r>
          </a:p>
          <a:p>
            <a:r>
              <a:rPr lang="en-US" sz="2800" dirty="0" smtClean="0"/>
              <a:t>Key words get you the request types you want to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386320" y="975360"/>
            <a:ext cx="1666240" cy="4541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54240" y="2032000"/>
            <a:ext cx="1920240" cy="762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Enable location services for the app to be able to pinpoint your location for an issue – or you can enter a location or drag the map pin to pinpoint the location.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13177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It’s easy and intuitive to add photos.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Helpful information about requests and the information necessary to fulfill them is displayed.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Different requests need different information – scrolling down reveals necessary fields.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For many request types, users can opt to have the request be private, visible only to the user and City staff.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52640" y="3779520"/>
            <a:ext cx="4145280" cy="10363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9989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 the type of request desired and then simply complete the fields to enter the information needed for the City to fulfill the request.</a:t>
            </a:r>
          </a:p>
          <a:p>
            <a:r>
              <a:rPr lang="en-US" sz="2800" dirty="0" smtClean="0"/>
              <a:t>Users get submittal confirmation email messages, as well as email notification of the City’s receipt of their requests.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-26354"/>
            <a:ext cx="386366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93279" y="4998720"/>
            <a:ext cx="4027921" cy="10363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Available now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Search </a:t>
            </a:r>
            <a:r>
              <a:rPr lang="en-US" sz="3200" b="1" u="sng" dirty="0" smtClean="0"/>
              <a:t>MKE Mobile Action </a:t>
            </a:r>
            <a:r>
              <a:rPr lang="en-US" sz="3200" dirty="0" smtClean="0"/>
              <a:t>on Apple App Store &amp; Google Play Store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view currently-processing requests in a list or map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75921" y="3889372"/>
            <a:ext cx="4100079" cy="11601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365036" y="3729548"/>
            <a:ext cx="2582296" cy="1479796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2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view currently-processing requests in a list or map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view currently-processing requests in a list or map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view currently-processing requests in a list or map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</a:t>
            </a:r>
            <a:r>
              <a:rPr lang="en-US" sz="2800" dirty="0" smtClean="0"/>
              <a:t>also view </a:t>
            </a:r>
            <a:r>
              <a:rPr lang="en-US" sz="2800" dirty="0" smtClean="0"/>
              <a:t>currently-processing requests </a:t>
            </a:r>
            <a:r>
              <a:rPr lang="en-US" sz="2800" dirty="0" smtClean="0"/>
              <a:t>which have photos associated with them by those images.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You can </a:t>
            </a:r>
            <a:r>
              <a:rPr lang="en-US" sz="2800" dirty="0" smtClean="0"/>
              <a:t>also narrow down the </a:t>
            </a:r>
            <a:r>
              <a:rPr lang="en-US" sz="2800" dirty="0" smtClean="0"/>
              <a:t>currently-processing requests </a:t>
            </a:r>
            <a:r>
              <a:rPr lang="en-US" sz="2800" dirty="0" smtClean="0"/>
              <a:t>you wish to view by using filters – you can filter by status, type, and dates, and see all public requests or just your own.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View Requests 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can also narrow down the currently-processing requests you wish to view by using filters – you can filter by status, type, and dates, and see all public requests or just your 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call 286-city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Tapping this button enables users to quickly and easily call 286-CITY (2489) for help and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74408" y="5383305"/>
            <a:ext cx="4093032" cy="9463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321370">
            <a:off x="4502388" y="4210890"/>
            <a:ext cx="2786941" cy="1600870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call 286-city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Tapping the Call 286-CITY button launches the mobile device’s phone application and enables the user to quickly dial the City for assistance.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0" b="10260"/>
          <a:stretch>
            <a:fillRect/>
          </a:stretch>
        </p:blipFill>
        <p:spPr/>
      </p:pic>
      <p:sp>
        <p:nvSpPr>
          <p:cNvPr id="9" name="Rounded Rectangle 8"/>
          <p:cNvSpPr/>
          <p:nvPr/>
        </p:nvSpPr>
        <p:spPr>
          <a:xfrm>
            <a:off x="9565341" y="3496235"/>
            <a:ext cx="860612" cy="5647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3835327">
            <a:off x="10000130" y="4254415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current vital</a:t>
            </a:r>
            <a:br>
              <a:rPr lang="en-US" sz="5400" dirty="0" smtClean="0"/>
            </a:br>
            <a:r>
              <a:rPr lang="en-US" sz="5400" dirty="0" smtClean="0"/>
              <a:t>information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Current information vital to public well-being appears at th</a:t>
            </a:r>
            <a:r>
              <a:rPr lang="en-US" sz="2800" dirty="0" smtClean="0"/>
              <a:t>e top of the Home Screen. UCC Management can quickly and easily update the Home Screen to accommodate quickly-changing circumstances.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16558" y="140745"/>
            <a:ext cx="4171202" cy="60771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6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report illegal dumping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Quickly access the City’s Illegal Dumping webpage to report illegal dumping.</a:t>
            </a:r>
          </a:p>
          <a:p>
            <a:r>
              <a:rPr lang="en-US" sz="2800" dirty="0" smtClean="0"/>
              <a:t>A responsive page is coming soon to make this </a:t>
            </a:r>
            <a:r>
              <a:rPr lang="en-US" sz="2800" i="1" dirty="0" smtClean="0"/>
              <a:t>even easier!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280" y="3575007"/>
            <a:ext cx="4104640" cy="154563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report illegal dumping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Quickly access the City’s Illegal Dumping webpage to report illegal dumping.</a:t>
            </a:r>
          </a:p>
          <a:p>
            <a:r>
              <a:rPr lang="en-US" sz="2800" dirty="0" smtClean="0"/>
              <a:t>A responsive page is coming soon to make this </a:t>
            </a:r>
            <a:r>
              <a:rPr lang="en-US" sz="2800" i="1" dirty="0" smtClean="0"/>
              <a:t>even easier!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2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Report Crime Anonymously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Quickly access the Milwaukee Police Department’s P3 Tips App or dial 224-TIPS – cash rewards up to $1,000 are offered for information leading to an arrest!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280" y="101600"/>
            <a:ext cx="4053840" cy="384047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Report Crime Anonymously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Quickly access the Milwaukee Police Department’s P3 Tips </a:t>
            </a:r>
            <a:r>
              <a:rPr lang="en-US" sz="2800" dirty="0" smtClean="0"/>
              <a:t>responsive </a:t>
            </a:r>
            <a:r>
              <a:rPr lang="en-US" sz="2800" dirty="0" smtClean="0"/>
              <a:t>web-based </a:t>
            </a:r>
            <a:r>
              <a:rPr lang="en-US" sz="2800" dirty="0" smtClean="0"/>
              <a:t>application, which opens seamlessly in MKE Mobile’s integrated mobile browser for continuity of user experience.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110365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Report Crime Anonymously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939768"/>
            <a:ext cx="5934511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call widget launches the user’s mobile device’s phone application, enabling the user to quickly call </a:t>
            </a:r>
            <a:r>
              <a:rPr lang="en-US" sz="2800" dirty="0" err="1" smtClean="0"/>
              <a:t>CrimeStoppers</a:t>
            </a:r>
            <a:r>
              <a:rPr lang="en-US" sz="2800" dirty="0" smtClean="0"/>
              <a:t> to provide anonymous tips.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619129" y="3756212"/>
            <a:ext cx="860612" cy="5647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3835327">
            <a:off x="10101961" y="4450648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1554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a current “hot” request category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3281082"/>
            <a:ext cx="5934511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Request categories relevant to current conditions appear on the </a:t>
            </a:r>
            <a:r>
              <a:rPr lang="en-US" sz="2800" dirty="0" err="1" smtClean="0"/>
              <a:t>homescreen</a:t>
            </a:r>
            <a:r>
              <a:rPr lang="en-US" sz="2800" dirty="0" smtClean="0"/>
              <a:t> for easy access.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63662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163984" y="2256715"/>
            <a:ext cx="4094500" cy="13094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0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15540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Home Screen:</a:t>
            </a:r>
            <a:br>
              <a:rPr lang="en-US" sz="5400" dirty="0" smtClean="0"/>
            </a:br>
            <a:r>
              <a:rPr lang="en-US" sz="5400" dirty="0" smtClean="0"/>
              <a:t>tap a current “hot” request category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3281082"/>
            <a:ext cx="5934511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Request categories relevant to current conditions appear on the </a:t>
            </a:r>
            <a:r>
              <a:rPr lang="en-US" sz="2800" dirty="0" err="1" smtClean="0"/>
              <a:t>homescreen</a:t>
            </a:r>
            <a:r>
              <a:rPr lang="en-US" sz="2800" dirty="0" smtClean="0"/>
              <a:t> for easy access.</a:t>
            </a:r>
          </a:p>
          <a:p>
            <a:r>
              <a:rPr lang="en-US" sz="2800" dirty="0" smtClean="0"/>
              <a:t>UCC Management updates these for current seasons and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3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quickly start a new request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4"/>
            <a:ext cx="5934511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Footer buttons get you around the app quickly. The + Request button launches a new request – pull down to search or scroll down to select from categories.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355820" y="6382871"/>
            <a:ext cx="3710827" cy="4751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6763971">
            <a:off x="9044127" y="5683323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0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quickly start a new request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4"/>
            <a:ext cx="5934511" cy="3200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Footer buttons get you around the app quickly. The + Request button launches a new request – pull down to search or scroll down to select from categories.</a:t>
            </a:r>
            <a:endParaRPr lang="en-US" sz="28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355818" y="672858"/>
            <a:ext cx="3710827" cy="66288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965355">
            <a:off x="9821579" y="1498350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465073">
            <a:off x="9821578" y="2735478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get notified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/>
              <a:t>Register with an email address or with your </a:t>
            </a:r>
            <a:r>
              <a:rPr lang="en-US" sz="2800" dirty="0" err="1"/>
              <a:t>FaceBook</a:t>
            </a:r>
            <a:r>
              <a:rPr lang="en-US" sz="2800" dirty="0"/>
              <a:t> account and enable notifications to be sent to you by email and/or to appear on your mobile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355820" y="6382871"/>
            <a:ext cx="3710827" cy="47512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3120114">
            <a:off x="9985423" y="5719182"/>
            <a:ext cx="851647" cy="519953"/>
          </a:xfrm>
          <a:prstGeom prst="rightArrow">
            <a:avLst>
              <a:gd name="adj1" fmla="val 50000"/>
              <a:gd name="adj2" fmla="val 694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85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get notified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/>
              <a:t>Register with an email address or with your </a:t>
            </a:r>
            <a:r>
              <a:rPr lang="en-US" sz="2800" dirty="0" err="1"/>
              <a:t>FaceBook</a:t>
            </a:r>
            <a:r>
              <a:rPr lang="en-US" sz="2800" dirty="0"/>
              <a:t> account and enable notifications to be sent to you by email and/or to appear on your mobile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210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get notified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/>
              <a:t>Register with an email address or with your </a:t>
            </a:r>
            <a:r>
              <a:rPr lang="en-US" sz="2800" dirty="0" err="1"/>
              <a:t>FaceBook</a:t>
            </a:r>
            <a:r>
              <a:rPr lang="en-US" sz="2800" dirty="0"/>
              <a:t> account and enable notifications to be sent to you by email and/or to appear on your mobile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2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85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get notified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Register with an email address or with your </a:t>
            </a:r>
            <a:r>
              <a:rPr lang="en-US" sz="2800" dirty="0" err="1" smtClean="0"/>
              <a:t>FaceBook</a:t>
            </a:r>
            <a:r>
              <a:rPr lang="en-US" sz="2800" dirty="0" smtClean="0"/>
              <a:t> account and enable notifications to be sent to you by </a:t>
            </a:r>
            <a:r>
              <a:rPr lang="en-US" sz="2800" dirty="0" smtClean="0"/>
              <a:t>email and/or to appear on your mobile device.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get notified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Register with an email address or with your </a:t>
            </a:r>
            <a:r>
              <a:rPr lang="en-US" sz="2800" dirty="0" err="1" smtClean="0"/>
              <a:t>FaceBook</a:t>
            </a:r>
            <a:r>
              <a:rPr lang="en-US" sz="2800" dirty="0" smtClean="0"/>
              <a:t> account and enable notifications to be sent to you by email.</a:t>
            </a:r>
          </a:p>
          <a:p>
            <a:r>
              <a:rPr lang="en-US" sz="2800" dirty="0" smtClean="0"/>
              <a:t>Users get alerts when requests they’ve submitted, commented on, or are following get updated.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22" y="-5080"/>
            <a:ext cx="38636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672858"/>
            <a:ext cx="5934508" cy="1639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Create a profile &amp; </a:t>
            </a:r>
            <a:r>
              <a:rPr lang="en-US" sz="5400" dirty="0" smtClean="0"/>
              <a:t>save drafts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9232" y="2312743"/>
            <a:ext cx="5934511" cy="40701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Register with an email address or with your </a:t>
            </a:r>
            <a:r>
              <a:rPr lang="en-US" sz="2800" dirty="0" err="1" smtClean="0"/>
              <a:t>FaceBook</a:t>
            </a:r>
            <a:r>
              <a:rPr lang="en-US" sz="2800" dirty="0" smtClean="0"/>
              <a:t> account and </a:t>
            </a:r>
            <a:r>
              <a:rPr lang="en-US" sz="2800" dirty="0" smtClean="0"/>
              <a:t>draft requests can be saved until they’re ready to submit.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340659"/>
            <a:ext cx="5934508" cy="163988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I’m here to help!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248831"/>
            <a:ext cx="4829084" cy="35417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Ann-Elizabeth “A-E” Shapera </a:t>
            </a:r>
          </a:p>
          <a:p>
            <a:r>
              <a:rPr lang="en-US" sz="2800" dirty="0" smtClean="0"/>
              <a:t>Unified Call Center (UCC) Operations Manager</a:t>
            </a:r>
          </a:p>
          <a:p>
            <a:r>
              <a:rPr lang="en-US" sz="2800" dirty="0" smtClean="0"/>
              <a:t>(414) 286-CITY (2489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UCCWebHelp@milwaukee.gov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01" y="917438"/>
            <a:ext cx="4876810" cy="48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The home screen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Scroll down to see all of the widgets that take you to...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requests you can 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currently-processing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buttons to dial 286-CITY and other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23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Tap </a:t>
            </a:r>
            <a:br>
              <a:rPr lang="en-US" sz="5400" dirty="0" smtClean="0"/>
            </a:br>
            <a:r>
              <a:rPr lang="en-US" sz="5400" dirty="0" smtClean="0"/>
              <a:t>+Request Service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Scroll down to see all of the categories to select the category of request that suits your needs or...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49" y="0"/>
            <a:ext cx="3863662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286780" y="3108960"/>
            <a:ext cx="3657600" cy="877331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9804780">
            <a:off x="4972449" y="3605061"/>
            <a:ext cx="2247103" cy="965200"/>
          </a:xfrm>
          <a:prstGeom prst="rightArrow">
            <a:avLst>
              <a:gd name="adj1" fmla="val 50000"/>
              <a:gd name="adj2" fmla="val 7756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213</TotalTime>
  <Words>1316</Words>
  <Application>Microsoft Office PowerPoint</Application>
  <PresentationFormat>Widescreen</PresentationFormat>
  <Paragraphs>123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Trebuchet MS</vt:lpstr>
      <vt:lpstr>Tw Cen MT</vt:lpstr>
      <vt:lpstr>Wingdings</vt:lpstr>
      <vt:lpstr>Circuit</vt:lpstr>
      <vt:lpstr>MKE Mobile 2020 Refresh</vt:lpstr>
      <vt:lpstr>Available now</vt:lpstr>
      <vt:lpstr>The home screen</vt:lpstr>
      <vt:lpstr>The home screen</vt:lpstr>
      <vt:lpstr>The home screen</vt:lpstr>
      <vt:lpstr>The home screen</vt:lpstr>
      <vt:lpstr>The home screen</vt:lpstr>
      <vt:lpstr>The home screen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Tap  +Request Service</vt:lpstr>
      <vt:lpstr>Home Screen: Tap View Requests </vt:lpstr>
      <vt:lpstr>Home Screen: Tap View Requests </vt:lpstr>
      <vt:lpstr>Home Screen: Tap View Requests </vt:lpstr>
      <vt:lpstr>Home Screen: Tap View Requests </vt:lpstr>
      <vt:lpstr>Home Screen: Tap View Requests </vt:lpstr>
      <vt:lpstr>Home Screen: Tap View Requests </vt:lpstr>
      <vt:lpstr>Home Screen: Tap View Requests </vt:lpstr>
      <vt:lpstr>Home Screen: Tap call 286-city</vt:lpstr>
      <vt:lpstr>Home Screen: Tap call 286-city</vt:lpstr>
      <vt:lpstr>Home Screen: current vital information</vt:lpstr>
      <vt:lpstr>Home Screen: Tap report illegal dumping</vt:lpstr>
      <vt:lpstr>Home Screen: Tap report illegal dumping</vt:lpstr>
      <vt:lpstr>Home Screen: Report Crime Anonymously</vt:lpstr>
      <vt:lpstr>Home Screen: Report Crime Anonymously</vt:lpstr>
      <vt:lpstr>Home Screen: Report Crime Anonymously</vt:lpstr>
      <vt:lpstr>Home Screen: tap a current “hot” request category</vt:lpstr>
      <vt:lpstr>Home Screen: tap a current “hot” request category</vt:lpstr>
      <vt:lpstr>quickly start a new request</vt:lpstr>
      <vt:lpstr>quickly start a new request</vt:lpstr>
      <vt:lpstr>Create a profile &amp; get notified</vt:lpstr>
      <vt:lpstr>Create a profile &amp; get notified</vt:lpstr>
      <vt:lpstr>Create a profile &amp; get notified</vt:lpstr>
      <vt:lpstr>Create a profile &amp; get notified</vt:lpstr>
      <vt:lpstr>Create a profile &amp; get notified</vt:lpstr>
      <vt:lpstr>Create a profile &amp; save drafts</vt:lpstr>
      <vt:lpstr>I’m here to help!</vt:lpstr>
    </vt:vector>
  </TitlesOfParts>
  <Company>City of Milwaukee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MKE Mobile 2020 Refresh</dc:title>
  <dc:creator>Shapera, Ann Elizabeth</dc:creator>
  <cp:lastModifiedBy>Shapera, Ann Elizabeth</cp:lastModifiedBy>
  <cp:revision>26</cp:revision>
  <dcterms:created xsi:type="dcterms:W3CDTF">2020-03-11T14:43:40Z</dcterms:created>
  <dcterms:modified xsi:type="dcterms:W3CDTF">2020-05-07T17:41:31Z</dcterms:modified>
</cp:coreProperties>
</file>